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2038"/>
    <a:srgbClr val="B376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6706DB-B451-48C2-8222-2419FC2DFA6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932B5E-FDFD-4E30-85E9-FC7F30108568}">
      <dgm:prSet phldrT="[Text]"/>
      <dgm:spPr/>
      <dgm:t>
        <a:bodyPr/>
        <a:lstStyle/>
        <a:p>
          <a:r>
            <a:rPr lang="en-US" dirty="0" smtClean="0"/>
            <a:t>Types of Stones</a:t>
          </a:r>
          <a:endParaRPr lang="en-US" dirty="0"/>
        </a:p>
      </dgm:t>
    </dgm:pt>
    <dgm:pt modelId="{E6E0B62C-84A0-4A9D-9D7E-CB9575A2547D}" type="parTrans" cxnId="{0B1C185D-DB2E-428A-9F67-D872A418D73E}">
      <dgm:prSet/>
      <dgm:spPr/>
      <dgm:t>
        <a:bodyPr/>
        <a:lstStyle/>
        <a:p>
          <a:endParaRPr lang="en-US"/>
        </a:p>
      </dgm:t>
    </dgm:pt>
    <dgm:pt modelId="{A216B04D-CACD-4BF5-97A5-3598B5D58C60}" type="sibTrans" cxnId="{0B1C185D-DB2E-428A-9F67-D872A418D73E}">
      <dgm:prSet/>
      <dgm:spPr/>
      <dgm:t>
        <a:bodyPr/>
        <a:lstStyle/>
        <a:p>
          <a:endParaRPr lang="en-US"/>
        </a:p>
      </dgm:t>
    </dgm:pt>
    <dgm:pt modelId="{469FBFC1-72B6-4F3D-AB91-B9251C6BA2ED}">
      <dgm:prSet phldrT="[Text]"/>
      <dgm:spPr/>
      <dgm:t>
        <a:bodyPr/>
        <a:lstStyle/>
        <a:p>
          <a:r>
            <a:rPr lang="en-US" dirty="0" smtClean="0"/>
            <a:t>Geological, formation.</a:t>
          </a:r>
          <a:endParaRPr lang="en-US" dirty="0"/>
        </a:p>
      </dgm:t>
    </dgm:pt>
    <dgm:pt modelId="{6770FB9F-FCDE-4D3E-8410-2D0ABC06BB1C}" type="parTrans" cxnId="{5CC2A014-FB9C-4338-A631-96967CF794E7}">
      <dgm:prSet/>
      <dgm:spPr/>
      <dgm:t>
        <a:bodyPr/>
        <a:lstStyle/>
        <a:p>
          <a:endParaRPr lang="en-US"/>
        </a:p>
      </dgm:t>
    </dgm:pt>
    <dgm:pt modelId="{DB3A0619-5800-4BB1-9973-81CCD8E06856}" type="sibTrans" cxnId="{5CC2A014-FB9C-4338-A631-96967CF794E7}">
      <dgm:prSet/>
      <dgm:spPr/>
      <dgm:t>
        <a:bodyPr/>
        <a:lstStyle/>
        <a:p>
          <a:endParaRPr lang="en-US"/>
        </a:p>
      </dgm:t>
    </dgm:pt>
    <dgm:pt modelId="{F9E610F7-8D5B-49B7-9686-B6C2542FE99C}">
      <dgm:prSet phldrT="[Text]"/>
      <dgm:spPr/>
      <dgm:t>
        <a:bodyPr/>
        <a:lstStyle/>
        <a:p>
          <a:r>
            <a:rPr lang="en-US" dirty="0" smtClean="0"/>
            <a:t>Stratified,</a:t>
          </a:r>
        </a:p>
        <a:p>
          <a:r>
            <a:rPr lang="en-US" dirty="0" smtClean="0"/>
            <a:t>Un-stratified,</a:t>
          </a:r>
        </a:p>
        <a:p>
          <a:r>
            <a:rPr lang="en-US" dirty="0" smtClean="0"/>
            <a:t>Foliated</a:t>
          </a:r>
          <a:endParaRPr lang="en-US" dirty="0"/>
        </a:p>
      </dgm:t>
    </dgm:pt>
    <dgm:pt modelId="{64BB98A1-60EE-46F9-84E4-957FB8042361}" type="parTrans" cxnId="{EE5C28C7-C5EC-46A2-B68D-38559C275C46}">
      <dgm:prSet/>
      <dgm:spPr/>
      <dgm:t>
        <a:bodyPr/>
        <a:lstStyle/>
        <a:p>
          <a:endParaRPr lang="en-US"/>
        </a:p>
      </dgm:t>
    </dgm:pt>
    <dgm:pt modelId="{BB233424-2D83-4240-A794-C964212DB65C}" type="sibTrans" cxnId="{EE5C28C7-C5EC-46A2-B68D-38559C275C46}">
      <dgm:prSet/>
      <dgm:spPr/>
      <dgm:t>
        <a:bodyPr/>
        <a:lstStyle/>
        <a:p>
          <a:endParaRPr lang="en-US"/>
        </a:p>
      </dgm:t>
    </dgm:pt>
    <dgm:pt modelId="{3B326BA8-FE26-454D-AB82-F45469BE2A95}">
      <dgm:prSet phldrT="[Text]"/>
      <dgm:spPr/>
      <dgm:t>
        <a:bodyPr/>
        <a:lstStyle/>
        <a:p>
          <a:r>
            <a:rPr lang="en-US" dirty="0" smtClean="0"/>
            <a:t>Chemical composition</a:t>
          </a:r>
          <a:endParaRPr lang="en-US" dirty="0"/>
        </a:p>
      </dgm:t>
    </dgm:pt>
    <dgm:pt modelId="{4177068F-EC54-4DC4-9135-32A7F9BC58F9}" type="parTrans" cxnId="{D08F1623-DEE2-4C4D-8748-A2270990E322}">
      <dgm:prSet/>
      <dgm:spPr/>
      <dgm:t>
        <a:bodyPr/>
        <a:lstStyle/>
        <a:p>
          <a:endParaRPr lang="en-US"/>
        </a:p>
      </dgm:t>
    </dgm:pt>
    <dgm:pt modelId="{DC8B951D-4710-4FED-BB6B-D1BEC43DDD1F}" type="sibTrans" cxnId="{D08F1623-DEE2-4C4D-8748-A2270990E322}">
      <dgm:prSet/>
      <dgm:spPr/>
      <dgm:t>
        <a:bodyPr/>
        <a:lstStyle/>
        <a:p>
          <a:endParaRPr lang="en-US"/>
        </a:p>
      </dgm:t>
    </dgm:pt>
    <dgm:pt modelId="{C11E45B7-1EB6-44C3-803A-1EF1318096CD}">
      <dgm:prSet phldrT="[Text]"/>
      <dgm:spPr/>
      <dgm:t>
        <a:bodyPr/>
        <a:lstStyle/>
        <a:p>
          <a:r>
            <a:rPr lang="en-US" dirty="0" smtClean="0"/>
            <a:t>Siliceous,</a:t>
          </a:r>
        </a:p>
        <a:p>
          <a:r>
            <a:rPr lang="en-US" dirty="0" smtClean="0"/>
            <a:t>Argillaceous,</a:t>
          </a:r>
        </a:p>
        <a:p>
          <a:r>
            <a:rPr lang="en-US" dirty="0" err="1" smtClean="0"/>
            <a:t>Calcarious</a:t>
          </a:r>
          <a:endParaRPr lang="en-US" dirty="0"/>
        </a:p>
      </dgm:t>
    </dgm:pt>
    <dgm:pt modelId="{AAE9260D-08FD-4B2D-AC87-EC3BE501C9F0}" type="parTrans" cxnId="{49A03493-1439-4B7C-870B-58A0B3521A5C}">
      <dgm:prSet/>
      <dgm:spPr/>
      <dgm:t>
        <a:bodyPr/>
        <a:lstStyle/>
        <a:p>
          <a:endParaRPr lang="en-US"/>
        </a:p>
      </dgm:t>
    </dgm:pt>
    <dgm:pt modelId="{21490F57-A553-4698-B478-78D07AAC151F}" type="sibTrans" cxnId="{49A03493-1439-4B7C-870B-58A0B3521A5C}">
      <dgm:prSet/>
      <dgm:spPr/>
      <dgm:t>
        <a:bodyPr/>
        <a:lstStyle/>
        <a:p>
          <a:endParaRPr lang="en-US"/>
        </a:p>
      </dgm:t>
    </dgm:pt>
    <dgm:pt modelId="{F236F25A-6E3C-49CB-B626-3BE73582CE1E}">
      <dgm:prSet phldrT="[Text]"/>
      <dgm:spPr/>
      <dgm:t>
        <a:bodyPr/>
        <a:lstStyle/>
        <a:p>
          <a:r>
            <a:rPr lang="en-US" dirty="0" smtClean="0"/>
            <a:t>Structure</a:t>
          </a:r>
          <a:endParaRPr lang="en-US" dirty="0"/>
        </a:p>
      </dgm:t>
    </dgm:pt>
    <dgm:pt modelId="{35D8016E-A061-4D61-A751-765BDEBF9E12}" type="parTrans" cxnId="{2D6F364E-0C16-410A-8B05-8871818254AF}">
      <dgm:prSet/>
      <dgm:spPr/>
      <dgm:t>
        <a:bodyPr/>
        <a:lstStyle/>
        <a:p>
          <a:endParaRPr lang="en-US"/>
        </a:p>
      </dgm:t>
    </dgm:pt>
    <dgm:pt modelId="{E271EFEE-833D-4603-B764-E7A86DCCA118}" type="sibTrans" cxnId="{2D6F364E-0C16-410A-8B05-8871818254AF}">
      <dgm:prSet/>
      <dgm:spPr/>
      <dgm:t>
        <a:bodyPr/>
        <a:lstStyle/>
        <a:p>
          <a:endParaRPr lang="en-US"/>
        </a:p>
      </dgm:t>
    </dgm:pt>
    <dgm:pt modelId="{AE4BE862-E348-4AF1-99BA-3C570F866E96}">
      <dgm:prSet phldrT="[Text]"/>
      <dgm:spPr/>
      <dgm:t>
        <a:bodyPr/>
        <a:lstStyle/>
        <a:p>
          <a:r>
            <a:rPr lang="en-US" dirty="0" smtClean="0"/>
            <a:t>Igneous,</a:t>
          </a:r>
        </a:p>
        <a:p>
          <a:r>
            <a:rPr lang="en-US" dirty="0" smtClean="0"/>
            <a:t>Sedimentary,</a:t>
          </a:r>
        </a:p>
        <a:p>
          <a:r>
            <a:rPr lang="en-US" dirty="0" smtClean="0"/>
            <a:t>Metamorphic</a:t>
          </a:r>
          <a:endParaRPr lang="en-US" dirty="0"/>
        </a:p>
      </dgm:t>
    </dgm:pt>
    <dgm:pt modelId="{140501C8-AA8E-4F90-8AE9-4B99BDC5B626}" type="parTrans" cxnId="{B54BF0EB-61DC-43A0-8493-AB4F0EA52D78}">
      <dgm:prSet/>
      <dgm:spPr/>
      <dgm:t>
        <a:bodyPr/>
        <a:lstStyle/>
        <a:p>
          <a:endParaRPr lang="en-US"/>
        </a:p>
      </dgm:t>
    </dgm:pt>
    <dgm:pt modelId="{A6ED1A56-ED9E-4DB3-9C89-8D88018C99A3}" type="sibTrans" cxnId="{B54BF0EB-61DC-43A0-8493-AB4F0EA52D78}">
      <dgm:prSet/>
      <dgm:spPr/>
      <dgm:t>
        <a:bodyPr/>
        <a:lstStyle/>
        <a:p>
          <a:endParaRPr lang="en-US"/>
        </a:p>
      </dgm:t>
    </dgm:pt>
    <dgm:pt modelId="{5796F775-7E4C-4C74-9655-3B10026416AB}" type="pres">
      <dgm:prSet presAssocID="{A66706DB-B451-48C2-8222-2419FC2DFA6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6DBD780-B100-4B39-AC1E-B82671FA309E}" type="pres">
      <dgm:prSet presAssocID="{7C932B5E-FDFD-4E30-85E9-FC7F30108568}" presName="hierRoot1" presStyleCnt="0"/>
      <dgm:spPr/>
    </dgm:pt>
    <dgm:pt modelId="{BD2D79FA-5ECF-483D-9DAD-15B67631285C}" type="pres">
      <dgm:prSet presAssocID="{7C932B5E-FDFD-4E30-85E9-FC7F30108568}" presName="composite" presStyleCnt="0"/>
      <dgm:spPr/>
    </dgm:pt>
    <dgm:pt modelId="{F6CD6CCC-1B1C-48C7-94D8-BCC94BA8953A}" type="pres">
      <dgm:prSet presAssocID="{7C932B5E-FDFD-4E30-85E9-FC7F30108568}" presName="background" presStyleLbl="node0" presStyleIdx="0" presStyleCnt="1"/>
      <dgm:spPr/>
    </dgm:pt>
    <dgm:pt modelId="{68EB8932-1617-4E75-84FA-705B4780DF34}" type="pres">
      <dgm:prSet presAssocID="{7C932B5E-FDFD-4E30-85E9-FC7F3010856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F74AD3-B506-4EC5-A9C2-3F911B0C502D}" type="pres">
      <dgm:prSet presAssocID="{7C932B5E-FDFD-4E30-85E9-FC7F30108568}" presName="hierChild2" presStyleCnt="0"/>
      <dgm:spPr/>
    </dgm:pt>
    <dgm:pt modelId="{6CF64D23-A8AA-46EB-9E45-1FC14BFF97B9}" type="pres">
      <dgm:prSet presAssocID="{6770FB9F-FCDE-4D3E-8410-2D0ABC06BB1C}" presName="Name10" presStyleLbl="parChTrans1D2" presStyleIdx="0" presStyleCnt="3"/>
      <dgm:spPr/>
      <dgm:t>
        <a:bodyPr/>
        <a:lstStyle/>
        <a:p>
          <a:endParaRPr lang="en-US"/>
        </a:p>
      </dgm:t>
    </dgm:pt>
    <dgm:pt modelId="{0DA1D139-0B4C-45D2-9275-5E3F043B6664}" type="pres">
      <dgm:prSet presAssocID="{469FBFC1-72B6-4F3D-AB91-B9251C6BA2ED}" presName="hierRoot2" presStyleCnt="0"/>
      <dgm:spPr/>
    </dgm:pt>
    <dgm:pt modelId="{E0789927-05CD-434F-A401-7B831465C99F}" type="pres">
      <dgm:prSet presAssocID="{469FBFC1-72B6-4F3D-AB91-B9251C6BA2ED}" presName="composite2" presStyleCnt="0"/>
      <dgm:spPr/>
    </dgm:pt>
    <dgm:pt modelId="{581F1BC0-DB2F-4FAC-AFA7-B9779F6AA5C8}" type="pres">
      <dgm:prSet presAssocID="{469FBFC1-72B6-4F3D-AB91-B9251C6BA2ED}" presName="background2" presStyleLbl="node2" presStyleIdx="0" presStyleCnt="3"/>
      <dgm:spPr/>
    </dgm:pt>
    <dgm:pt modelId="{9D2FA9AB-E89D-48E1-B7F1-695034D84FF8}" type="pres">
      <dgm:prSet presAssocID="{469FBFC1-72B6-4F3D-AB91-B9251C6BA2ED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DAA69C-97C3-4A45-A333-9D1E23376060}" type="pres">
      <dgm:prSet presAssocID="{469FBFC1-72B6-4F3D-AB91-B9251C6BA2ED}" presName="hierChild3" presStyleCnt="0"/>
      <dgm:spPr/>
    </dgm:pt>
    <dgm:pt modelId="{ACCF5B1F-DC8D-4263-9710-B563E9959CE3}" type="pres">
      <dgm:prSet presAssocID="{140501C8-AA8E-4F90-8AE9-4B99BDC5B626}" presName="Name17" presStyleLbl="parChTrans1D3" presStyleIdx="0" presStyleCnt="3"/>
      <dgm:spPr/>
      <dgm:t>
        <a:bodyPr/>
        <a:lstStyle/>
        <a:p>
          <a:endParaRPr lang="en-US"/>
        </a:p>
      </dgm:t>
    </dgm:pt>
    <dgm:pt modelId="{EE0B8E36-D0EA-458A-87BA-0DADFCF93455}" type="pres">
      <dgm:prSet presAssocID="{AE4BE862-E348-4AF1-99BA-3C570F866E96}" presName="hierRoot3" presStyleCnt="0"/>
      <dgm:spPr/>
    </dgm:pt>
    <dgm:pt modelId="{26D2F038-A576-4D6F-AF78-37C800E4D8A8}" type="pres">
      <dgm:prSet presAssocID="{AE4BE862-E348-4AF1-99BA-3C570F866E96}" presName="composite3" presStyleCnt="0"/>
      <dgm:spPr/>
    </dgm:pt>
    <dgm:pt modelId="{01062D63-D861-45CC-9FBA-03F8CB1D3899}" type="pres">
      <dgm:prSet presAssocID="{AE4BE862-E348-4AF1-99BA-3C570F866E96}" presName="background3" presStyleLbl="node3" presStyleIdx="0" presStyleCnt="3"/>
      <dgm:spPr/>
    </dgm:pt>
    <dgm:pt modelId="{F181F45F-8934-4E8E-9D68-36D6E5518B0B}" type="pres">
      <dgm:prSet presAssocID="{AE4BE862-E348-4AF1-99BA-3C570F866E96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CD5B89-2B6A-4CAD-948A-6CA7CF7E0293}" type="pres">
      <dgm:prSet presAssocID="{AE4BE862-E348-4AF1-99BA-3C570F866E96}" presName="hierChild4" presStyleCnt="0"/>
      <dgm:spPr/>
    </dgm:pt>
    <dgm:pt modelId="{8F16EB87-794D-480D-81D4-A431CD51E636}" type="pres">
      <dgm:prSet presAssocID="{35D8016E-A061-4D61-A751-765BDEBF9E12}" presName="Name10" presStyleLbl="parChTrans1D2" presStyleIdx="1" presStyleCnt="3"/>
      <dgm:spPr/>
      <dgm:t>
        <a:bodyPr/>
        <a:lstStyle/>
        <a:p>
          <a:endParaRPr lang="en-US"/>
        </a:p>
      </dgm:t>
    </dgm:pt>
    <dgm:pt modelId="{EB373D85-0730-4729-81F9-2FCE3966964C}" type="pres">
      <dgm:prSet presAssocID="{F236F25A-6E3C-49CB-B626-3BE73582CE1E}" presName="hierRoot2" presStyleCnt="0"/>
      <dgm:spPr/>
    </dgm:pt>
    <dgm:pt modelId="{356CD1D3-7EFE-40EC-84F7-82E53A8C0F25}" type="pres">
      <dgm:prSet presAssocID="{F236F25A-6E3C-49CB-B626-3BE73582CE1E}" presName="composite2" presStyleCnt="0"/>
      <dgm:spPr/>
    </dgm:pt>
    <dgm:pt modelId="{8B3A00C9-A5D2-4C8E-82CB-156700E3782A}" type="pres">
      <dgm:prSet presAssocID="{F236F25A-6E3C-49CB-B626-3BE73582CE1E}" presName="background2" presStyleLbl="node2" presStyleIdx="1" presStyleCnt="3"/>
      <dgm:spPr/>
    </dgm:pt>
    <dgm:pt modelId="{6DC99BC7-5B1F-4E0A-8719-3729584DBB4A}" type="pres">
      <dgm:prSet presAssocID="{F236F25A-6E3C-49CB-B626-3BE73582CE1E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D7776-8BDC-4597-8F0A-0A2C78051CAB}" type="pres">
      <dgm:prSet presAssocID="{F236F25A-6E3C-49CB-B626-3BE73582CE1E}" presName="hierChild3" presStyleCnt="0"/>
      <dgm:spPr/>
    </dgm:pt>
    <dgm:pt modelId="{0CF3ACD6-D24E-43E4-AE8D-7E44B4E54EBB}" type="pres">
      <dgm:prSet presAssocID="{64BB98A1-60EE-46F9-84E4-957FB8042361}" presName="Name17" presStyleLbl="parChTrans1D3" presStyleIdx="1" presStyleCnt="3"/>
      <dgm:spPr/>
      <dgm:t>
        <a:bodyPr/>
        <a:lstStyle/>
        <a:p>
          <a:endParaRPr lang="en-US"/>
        </a:p>
      </dgm:t>
    </dgm:pt>
    <dgm:pt modelId="{20D47BF1-94CA-423E-9404-5B7421BC529F}" type="pres">
      <dgm:prSet presAssocID="{F9E610F7-8D5B-49B7-9686-B6C2542FE99C}" presName="hierRoot3" presStyleCnt="0"/>
      <dgm:spPr/>
    </dgm:pt>
    <dgm:pt modelId="{378BE0F7-24D9-48C4-839C-8D1C6E87044E}" type="pres">
      <dgm:prSet presAssocID="{F9E610F7-8D5B-49B7-9686-B6C2542FE99C}" presName="composite3" presStyleCnt="0"/>
      <dgm:spPr/>
    </dgm:pt>
    <dgm:pt modelId="{FFF171A8-59C7-4522-A4AE-5A954AC198A1}" type="pres">
      <dgm:prSet presAssocID="{F9E610F7-8D5B-49B7-9686-B6C2542FE99C}" presName="background3" presStyleLbl="node3" presStyleIdx="1" presStyleCnt="3"/>
      <dgm:spPr/>
    </dgm:pt>
    <dgm:pt modelId="{53C5478F-E9B0-4A7F-A08A-3BE8649ACE6E}" type="pres">
      <dgm:prSet presAssocID="{F9E610F7-8D5B-49B7-9686-B6C2542FE99C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E308F5-D2E8-4D38-BF3D-74DEBD845919}" type="pres">
      <dgm:prSet presAssocID="{F9E610F7-8D5B-49B7-9686-B6C2542FE99C}" presName="hierChild4" presStyleCnt="0"/>
      <dgm:spPr/>
    </dgm:pt>
    <dgm:pt modelId="{272C1297-813B-4C8F-BD7E-F0C5E1B02578}" type="pres">
      <dgm:prSet presAssocID="{4177068F-EC54-4DC4-9135-32A7F9BC58F9}" presName="Name10" presStyleLbl="parChTrans1D2" presStyleIdx="2" presStyleCnt="3"/>
      <dgm:spPr/>
      <dgm:t>
        <a:bodyPr/>
        <a:lstStyle/>
        <a:p>
          <a:endParaRPr lang="en-US"/>
        </a:p>
      </dgm:t>
    </dgm:pt>
    <dgm:pt modelId="{5DDD5C18-11B7-4280-B0C3-DA84836CE064}" type="pres">
      <dgm:prSet presAssocID="{3B326BA8-FE26-454D-AB82-F45469BE2A95}" presName="hierRoot2" presStyleCnt="0"/>
      <dgm:spPr/>
    </dgm:pt>
    <dgm:pt modelId="{A2F4C8DB-E8BA-4097-A043-DA61439F4279}" type="pres">
      <dgm:prSet presAssocID="{3B326BA8-FE26-454D-AB82-F45469BE2A95}" presName="composite2" presStyleCnt="0"/>
      <dgm:spPr/>
    </dgm:pt>
    <dgm:pt modelId="{80032528-9D6A-462E-B7CF-5BCB16B9AB71}" type="pres">
      <dgm:prSet presAssocID="{3B326BA8-FE26-454D-AB82-F45469BE2A95}" presName="background2" presStyleLbl="node2" presStyleIdx="2" presStyleCnt="3"/>
      <dgm:spPr/>
    </dgm:pt>
    <dgm:pt modelId="{BCAFA17D-24BA-4B01-BE09-498D6CB8D3E7}" type="pres">
      <dgm:prSet presAssocID="{3B326BA8-FE26-454D-AB82-F45469BE2A95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54036B-12A8-4295-8F6E-1A4B6710E03E}" type="pres">
      <dgm:prSet presAssocID="{3B326BA8-FE26-454D-AB82-F45469BE2A95}" presName="hierChild3" presStyleCnt="0"/>
      <dgm:spPr/>
    </dgm:pt>
    <dgm:pt modelId="{9FA7AAB2-19D0-4ED1-B481-BA5789FDDF00}" type="pres">
      <dgm:prSet presAssocID="{AAE9260D-08FD-4B2D-AC87-EC3BE501C9F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FDF9D4BB-DD32-4FEA-A40A-1ACA4F1829E8}" type="pres">
      <dgm:prSet presAssocID="{C11E45B7-1EB6-44C3-803A-1EF1318096CD}" presName="hierRoot3" presStyleCnt="0"/>
      <dgm:spPr/>
    </dgm:pt>
    <dgm:pt modelId="{3958B21D-0E57-484E-A07B-F706D300B48C}" type="pres">
      <dgm:prSet presAssocID="{C11E45B7-1EB6-44C3-803A-1EF1318096CD}" presName="composite3" presStyleCnt="0"/>
      <dgm:spPr/>
    </dgm:pt>
    <dgm:pt modelId="{312D64D0-AC00-4E1A-93B5-484B1D4A9D11}" type="pres">
      <dgm:prSet presAssocID="{C11E45B7-1EB6-44C3-803A-1EF1318096CD}" presName="background3" presStyleLbl="node3" presStyleIdx="2" presStyleCnt="3"/>
      <dgm:spPr/>
    </dgm:pt>
    <dgm:pt modelId="{240F0530-CECC-44DE-82F5-7B86C4293B77}" type="pres">
      <dgm:prSet presAssocID="{C11E45B7-1EB6-44C3-803A-1EF1318096CD}" presName="text3" presStyleLbl="fgAcc3" presStyleIdx="2" presStyleCnt="3" custScaleX="1021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4C3FA6-F78D-4B22-9164-F356061CB06C}" type="pres">
      <dgm:prSet presAssocID="{C11E45B7-1EB6-44C3-803A-1EF1318096CD}" presName="hierChild4" presStyleCnt="0"/>
      <dgm:spPr/>
    </dgm:pt>
  </dgm:ptLst>
  <dgm:cxnLst>
    <dgm:cxn modelId="{257C0D92-52A7-459E-9F33-79238CB97500}" type="presOf" srcId="{469FBFC1-72B6-4F3D-AB91-B9251C6BA2ED}" destId="{9D2FA9AB-E89D-48E1-B7F1-695034D84FF8}" srcOrd="0" destOrd="0" presId="urn:microsoft.com/office/officeart/2005/8/layout/hierarchy1"/>
    <dgm:cxn modelId="{8C81239D-DBB0-4926-8F2B-0FD0477505E8}" type="presOf" srcId="{6770FB9F-FCDE-4D3E-8410-2D0ABC06BB1C}" destId="{6CF64D23-A8AA-46EB-9E45-1FC14BFF97B9}" srcOrd="0" destOrd="0" presId="urn:microsoft.com/office/officeart/2005/8/layout/hierarchy1"/>
    <dgm:cxn modelId="{3C05D671-7056-417B-B55C-FE4D8B1A0ADE}" type="presOf" srcId="{64BB98A1-60EE-46F9-84E4-957FB8042361}" destId="{0CF3ACD6-D24E-43E4-AE8D-7E44B4E54EBB}" srcOrd="0" destOrd="0" presId="urn:microsoft.com/office/officeart/2005/8/layout/hierarchy1"/>
    <dgm:cxn modelId="{E516DDA6-3369-4B67-BE3C-D0969A093102}" type="presOf" srcId="{3B326BA8-FE26-454D-AB82-F45469BE2A95}" destId="{BCAFA17D-24BA-4B01-BE09-498D6CB8D3E7}" srcOrd="0" destOrd="0" presId="urn:microsoft.com/office/officeart/2005/8/layout/hierarchy1"/>
    <dgm:cxn modelId="{DF1CA645-7CFD-403C-B18A-148D4B830476}" type="presOf" srcId="{F9E610F7-8D5B-49B7-9686-B6C2542FE99C}" destId="{53C5478F-E9B0-4A7F-A08A-3BE8649ACE6E}" srcOrd="0" destOrd="0" presId="urn:microsoft.com/office/officeart/2005/8/layout/hierarchy1"/>
    <dgm:cxn modelId="{2D6F364E-0C16-410A-8B05-8871818254AF}" srcId="{7C932B5E-FDFD-4E30-85E9-FC7F30108568}" destId="{F236F25A-6E3C-49CB-B626-3BE73582CE1E}" srcOrd="1" destOrd="0" parTransId="{35D8016E-A061-4D61-A751-765BDEBF9E12}" sibTransId="{E271EFEE-833D-4603-B764-E7A86DCCA118}"/>
    <dgm:cxn modelId="{D39FBEBB-88C2-47C8-9DF4-E40EB83BFBCE}" type="presOf" srcId="{140501C8-AA8E-4F90-8AE9-4B99BDC5B626}" destId="{ACCF5B1F-DC8D-4263-9710-B563E9959CE3}" srcOrd="0" destOrd="0" presId="urn:microsoft.com/office/officeart/2005/8/layout/hierarchy1"/>
    <dgm:cxn modelId="{D08F1623-DEE2-4C4D-8748-A2270990E322}" srcId="{7C932B5E-FDFD-4E30-85E9-FC7F30108568}" destId="{3B326BA8-FE26-454D-AB82-F45469BE2A95}" srcOrd="2" destOrd="0" parTransId="{4177068F-EC54-4DC4-9135-32A7F9BC58F9}" sibTransId="{DC8B951D-4710-4FED-BB6B-D1BEC43DDD1F}"/>
    <dgm:cxn modelId="{B54BF0EB-61DC-43A0-8493-AB4F0EA52D78}" srcId="{469FBFC1-72B6-4F3D-AB91-B9251C6BA2ED}" destId="{AE4BE862-E348-4AF1-99BA-3C570F866E96}" srcOrd="0" destOrd="0" parTransId="{140501C8-AA8E-4F90-8AE9-4B99BDC5B626}" sibTransId="{A6ED1A56-ED9E-4DB3-9C89-8D88018C99A3}"/>
    <dgm:cxn modelId="{9BD2996E-2688-4C18-B126-C21E0100799F}" type="presOf" srcId="{35D8016E-A061-4D61-A751-765BDEBF9E12}" destId="{8F16EB87-794D-480D-81D4-A431CD51E636}" srcOrd="0" destOrd="0" presId="urn:microsoft.com/office/officeart/2005/8/layout/hierarchy1"/>
    <dgm:cxn modelId="{EE5C28C7-C5EC-46A2-B68D-38559C275C46}" srcId="{F236F25A-6E3C-49CB-B626-3BE73582CE1E}" destId="{F9E610F7-8D5B-49B7-9686-B6C2542FE99C}" srcOrd="0" destOrd="0" parTransId="{64BB98A1-60EE-46F9-84E4-957FB8042361}" sibTransId="{BB233424-2D83-4240-A794-C964212DB65C}"/>
    <dgm:cxn modelId="{9439A16F-47AB-4658-852A-F5A6D5EC0341}" type="presOf" srcId="{F236F25A-6E3C-49CB-B626-3BE73582CE1E}" destId="{6DC99BC7-5B1F-4E0A-8719-3729584DBB4A}" srcOrd="0" destOrd="0" presId="urn:microsoft.com/office/officeart/2005/8/layout/hierarchy1"/>
    <dgm:cxn modelId="{1E043C5A-8466-4AE9-A12D-C6FC5266C0C3}" type="presOf" srcId="{AAE9260D-08FD-4B2D-AC87-EC3BE501C9F0}" destId="{9FA7AAB2-19D0-4ED1-B481-BA5789FDDF00}" srcOrd="0" destOrd="0" presId="urn:microsoft.com/office/officeart/2005/8/layout/hierarchy1"/>
    <dgm:cxn modelId="{E0D4F3A1-4719-4FCD-AF00-4CCD424594B6}" type="presOf" srcId="{C11E45B7-1EB6-44C3-803A-1EF1318096CD}" destId="{240F0530-CECC-44DE-82F5-7B86C4293B77}" srcOrd="0" destOrd="0" presId="urn:microsoft.com/office/officeart/2005/8/layout/hierarchy1"/>
    <dgm:cxn modelId="{49A03493-1439-4B7C-870B-58A0B3521A5C}" srcId="{3B326BA8-FE26-454D-AB82-F45469BE2A95}" destId="{C11E45B7-1EB6-44C3-803A-1EF1318096CD}" srcOrd="0" destOrd="0" parTransId="{AAE9260D-08FD-4B2D-AC87-EC3BE501C9F0}" sibTransId="{21490F57-A553-4698-B478-78D07AAC151F}"/>
    <dgm:cxn modelId="{C9BB730A-B70A-4D82-98A2-ECE8C5774C57}" type="presOf" srcId="{4177068F-EC54-4DC4-9135-32A7F9BC58F9}" destId="{272C1297-813B-4C8F-BD7E-F0C5E1B02578}" srcOrd="0" destOrd="0" presId="urn:microsoft.com/office/officeart/2005/8/layout/hierarchy1"/>
    <dgm:cxn modelId="{F739286F-C8E5-4E9F-9188-88BAE01332B1}" type="presOf" srcId="{A66706DB-B451-48C2-8222-2419FC2DFA6E}" destId="{5796F775-7E4C-4C74-9655-3B10026416AB}" srcOrd="0" destOrd="0" presId="urn:microsoft.com/office/officeart/2005/8/layout/hierarchy1"/>
    <dgm:cxn modelId="{9ADF7DA6-9D4F-4C01-A1BC-1CAF4D95C77E}" type="presOf" srcId="{AE4BE862-E348-4AF1-99BA-3C570F866E96}" destId="{F181F45F-8934-4E8E-9D68-36D6E5518B0B}" srcOrd="0" destOrd="0" presId="urn:microsoft.com/office/officeart/2005/8/layout/hierarchy1"/>
    <dgm:cxn modelId="{683F9F62-CB71-4E98-8EA9-3AAAA0F10369}" type="presOf" srcId="{7C932B5E-FDFD-4E30-85E9-FC7F30108568}" destId="{68EB8932-1617-4E75-84FA-705B4780DF34}" srcOrd="0" destOrd="0" presId="urn:microsoft.com/office/officeart/2005/8/layout/hierarchy1"/>
    <dgm:cxn modelId="{5CC2A014-FB9C-4338-A631-96967CF794E7}" srcId="{7C932B5E-FDFD-4E30-85E9-FC7F30108568}" destId="{469FBFC1-72B6-4F3D-AB91-B9251C6BA2ED}" srcOrd="0" destOrd="0" parTransId="{6770FB9F-FCDE-4D3E-8410-2D0ABC06BB1C}" sibTransId="{DB3A0619-5800-4BB1-9973-81CCD8E06856}"/>
    <dgm:cxn modelId="{0B1C185D-DB2E-428A-9F67-D872A418D73E}" srcId="{A66706DB-B451-48C2-8222-2419FC2DFA6E}" destId="{7C932B5E-FDFD-4E30-85E9-FC7F30108568}" srcOrd="0" destOrd="0" parTransId="{E6E0B62C-84A0-4A9D-9D7E-CB9575A2547D}" sibTransId="{A216B04D-CACD-4BF5-97A5-3598B5D58C60}"/>
    <dgm:cxn modelId="{427AA137-4B41-4739-AAB6-0EA4BDF7BC22}" type="presParOf" srcId="{5796F775-7E4C-4C74-9655-3B10026416AB}" destId="{D6DBD780-B100-4B39-AC1E-B82671FA309E}" srcOrd="0" destOrd="0" presId="urn:microsoft.com/office/officeart/2005/8/layout/hierarchy1"/>
    <dgm:cxn modelId="{E0B99F02-9B50-455B-9CD8-44B183B8BEB3}" type="presParOf" srcId="{D6DBD780-B100-4B39-AC1E-B82671FA309E}" destId="{BD2D79FA-5ECF-483D-9DAD-15B67631285C}" srcOrd="0" destOrd="0" presId="urn:microsoft.com/office/officeart/2005/8/layout/hierarchy1"/>
    <dgm:cxn modelId="{F7AEDF25-0007-4BEA-814F-99A8C0B3044C}" type="presParOf" srcId="{BD2D79FA-5ECF-483D-9DAD-15B67631285C}" destId="{F6CD6CCC-1B1C-48C7-94D8-BCC94BA8953A}" srcOrd="0" destOrd="0" presId="urn:microsoft.com/office/officeart/2005/8/layout/hierarchy1"/>
    <dgm:cxn modelId="{46FC51DD-B2B6-474B-9A43-F8E3A9563D7E}" type="presParOf" srcId="{BD2D79FA-5ECF-483D-9DAD-15B67631285C}" destId="{68EB8932-1617-4E75-84FA-705B4780DF34}" srcOrd="1" destOrd="0" presId="urn:microsoft.com/office/officeart/2005/8/layout/hierarchy1"/>
    <dgm:cxn modelId="{C890FA76-B475-418C-8E21-41689E223FDC}" type="presParOf" srcId="{D6DBD780-B100-4B39-AC1E-B82671FA309E}" destId="{E5F74AD3-B506-4EC5-A9C2-3F911B0C502D}" srcOrd="1" destOrd="0" presId="urn:microsoft.com/office/officeart/2005/8/layout/hierarchy1"/>
    <dgm:cxn modelId="{411E90A3-A66E-4515-8866-E9102527B922}" type="presParOf" srcId="{E5F74AD3-B506-4EC5-A9C2-3F911B0C502D}" destId="{6CF64D23-A8AA-46EB-9E45-1FC14BFF97B9}" srcOrd="0" destOrd="0" presId="urn:microsoft.com/office/officeart/2005/8/layout/hierarchy1"/>
    <dgm:cxn modelId="{302F5F4B-D57E-4715-A532-85500F57F837}" type="presParOf" srcId="{E5F74AD3-B506-4EC5-A9C2-3F911B0C502D}" destId="{0DA1D139-0B4C-45D2-9275-5E3F043B6664}" srcOrd="1" destOrd="0" presId="urn:microsoft.com/office/officeart/2005/8/layout/hierarchy1"/>
    <dgm:cxn modelId="{07E0B2D8-40E7-4E82-9412-EB69927DB39E}" type="presParOf" srcId="{0DA1D139-0B4C-45D2-9275-5E3F043B6664}" destId="{E0789927-05CD-434F-A401-7B831465C99F}" srcOrd="0" destOrd="0" presId="urn:microsoft.com/office/officeart/2005/8/layout/hierarchy1"/>
    <dgm:cxn modelId="{A9A9B916-DE4D-45D0-BCAF-40A9EFB98B84}" type="presParOf" srcId="{E0789927-05CD-434F-A401-7B831465C99F}" destId="{581F1BC0-DB2F-4FAC-AFA7-B9779F6AA5C8}" srcOrd="0" destOrd="0" presId="urn:microsoft.com/office/officeart/2005/8/layout/hierarchy1"/>
    <dgm:cxn modelId="{AA2ACE02-0987-4F8D-ADD1-ED446177390B}" type="presParOf" srcId="{E0789927-05CD-434F-A401-7B831465C99F}" destId="{9D2FA9AB-E89D-48E1-B7F1-695034D84FF8}" srcOrd="1" destOrd="0" presId="urn:microsoft.com/office/officeart/2005/8/layout/hierarchy1"/>
    <dgm:cxn modelId="{E1088C12-094D-4890-B5D3-C58B7EBF4D0E}" type="presParOf" srcId="{0DA1D139-0B4C-45D2-9275-5E3F043B6664}" destId="{30DAA69C-97C3-4A45-A333-9D1E23376060}" srcOrd="1" destOrd="0" presId="urn:microsoft.com/office/officeart/2005/8/layout/hierarchy1"/>
    <dgm:cxn modelId="{1686A959-4EF7-431E-934E-52AD5898FD5A}" type="presParOf" srcId="{30DAA69C-97C3-4A45-A333-9D1E23376060}" destId="{ACCF5B1F-DC8D-4263-9710-B563E9959CE3}" srcOrd="0" destOrd="0" presId="urn:microsoft.com/office/officeart/2005/8/layout/hierarchy1"/>
    <dgm:cxn modelId="{EEEF2D09-5F4F-4866-9C6D-F1A0E603F9D7}" type="presParOf" srcId="{30DAA69C-97C3-4A45-A333-9D1E23376060}" destId="{EE0B8E36-D0EA-458A-87BA-0DADFCF93455}" srcOrd="1" destOrd="0" presId="urn:microsoft.com/office/officeart/2005/8/layout/hierarchy1"/>
    <dgm:cxn modelId="{9A044126-29FA-4C07-A10D-61806C01914B}" type="presParOf" srcId="{EE0B8E36-D0EA-458A-87BA-0DADFCF93455}" destId="{26D2F038-A576-4D6F-AF78-37C800E4D8A8}" srcOrd="0" destOrd="0" presId="urn:microsoft.com/office/officeart/2005/8/layout/hierarchy1"/>
    <dgm:cxn modelId="{D060622C-2328-4C4D-B1CC-C42BF638E755}" type="presParOf" srcId="{26D2F038-A576-4D6F-AF78-37C800E4D8A8}" destId="{01062D63-D861-45CC-9FBA-03F8CB1D3899}" srcOrd="0" destOrd="0" presId="urn:microsoft.com/office/officeart/2005/8/layout/hierarchy1"/>
    <dgm:cxn modelId="{8136708B-0350-463E-8003-15EB2DF33363}" type="presParOf" srcId="{26D2F038-A576-4D6F-AF78-37C800E4D8A8}" destId="{F181F45F-8934-4E8E-9D68-36D6E5518B0B}" srcOrd="1" destOrd="0" presId="urn:microsoft.com/office/officeart/2005/8/layout/hierarchy1"/>
    <dgm:cxn modelId="{2D52E3C7-9FD3-41B5-A84A-EF8134E3BB6C}" type="presParOf" srcId="{EE0B8E36-D0EA-458A-87BA-0DADFCF93455}" destId="{78CD5B89-2B6A-4CAD-948A-6CA7CF7E0293}" srcOrd="1" destOrd="0" presId="urn:microsoft.com/office/officeart/2005/8/layout/hierarchy1"/>
    <dgm:cxn modelId="{322AD4B9-589A-420E-B413-A8EA3518509D}" type="presParOf" srcId="{E5F74AD3-B506-4EC5-A9C2-3F911B0C502D}" destId="{8F16EB87-794D-480D-81D4-A431CD51E636}" srcOrd="2" destOrd="0" presId="urn:microsoft.com/office/officeart/2005/8/layout/hierarchy1"/>
    <dgm:cxn modelId="{08A2EE7D-D416-4285-88D0-E9649A19B899}" type="presParOf" srcId="{E5F74AD3-B506-4EC5-A9C2-3F911B0C502D}" destId="{EB373D85-0730-4729-81F9-2FCE3966964C}" srcOrd="3" destOrd="0" presId="urn:microsoft.com/office/officeart/2005/8/layout/hierarchy1"/>
    <dgm:cxn modelId="{88BD0453-D9C9-44E0-83A6-E951423B7AAC}" type="presParOf" srcId="{EB373D85-0730-4729-81F9-2FCE3966964C}" destId="{356CD1D3-7EFE-40EC-84F7-82E53A8C0F25}" srcOrd="0" destOrd="0" presId="urn:microsoft.com/office/officeart/2005/8/layout/hierarchy1"/>
    <dgm:cxn modelId="{3A0EC2D3-E1EA-4F2F-92FE-751AF90BA80D}" type="presParOf" srcId="{356CD1D3-7EFE-40EC-84F7-82E53A8C0F25}" destId="{8B3A00C9-A5D2-4C8E-82CB-156700E3782A}" srcOrd="0" destOrd="0" presId="urn:microsoft.com/office/officeart/2005/8/layout/hierarchy1"/>
    <dgm:cxn modelId="{26DAFB54-4B2E-4820-9708-33DBA5E9ED5F}" type="presParOf" srcId="{356CD1D3-7EFE-40EC-84F7-82E53A8C0F25}" destId="{6DC99BC7-5B1F-4E0A-8719-3729584DBB4A}" srcOrd="1" destOrd="0" presId="urn:microsoft.com/office/officeart/2005/8/layout/hierarchy1"/>
    <dgm:cxn modelId="{B5E99CD7-A0B7-43D4-BC69-4C2E417B1463}" type="presParOf" srcId="{EB373D85-0730-4729-81F9-2FCE3966964C}" destId="{F52D7776-8BDC-4597-8F0A-0A2C78051CAB}" srcOrd="1" destOrd="0" presId="urn:microsoft.com/office/officeart/2005/8/layout/hierarchy1"/>
    <dgm:cxn modelId="{A42B1024-D5D6-4AF5-B8D8-8C2038AFB621}" type="presParOf" srcId="{F52D7776-8BDC-4597-8F0A-0A2C78051CAB}" destId="{0CF3ACD6-D24E-43E4-AE8D-7E44B4E54EBB}" srcOrd="0" destOrd="0" presId="urn:microsoft.com/office/officeart/2005/8/layout/hierarchy1"/>
    <dgm:cxn modelId="{173A49F3-DECA-4E23-B453-0CBE7509BA86}" type="presParOf" srcId="{F52D7776-8BDC-4597-8F0A-0A2C78051CAB}" destId="{20D47BF1-94CA-423E-9404-5B7421BC529F}" srcOrd="1" destOrd="0" presId="urn:microsoft.com/office/officeart/2005/8/layout/hierarchy1"/>
    <dgm:cxn modelId="{2C59709C-07C2-4302-9C7C-19369364FFD8}" type="presParOf" srcId="{20D47BF1-94CA-423E-9404-5B7421BC529F}" destId="{378BE0F7-24D9-48C4-839C-8D1C6E87044E}" srcOrd="0" destOrd="0" presId="urn:microsoft.com/office/officeart/2005/8/layout/hierarchy1"/>
    <dgm:cxn modelId="{D0EC83FE-AE8D-44EC-99B8-1B87710042DD}" type="presParOf" srcId="{378BE0F7-24D9-48C4-839C-8D1C6E87044E}" destId="{FFF171A8-59C7-4522-A4AE-5A954AC198A1}" srcOrd="0" destOrd="0" presId="urn:microsoft.com/office/officeart/2005/8/layout/hierarchy1"/>
    <dgm:cxn modelId="{84BD4DF0-AA07-4086-BE6C-228465AF13B2}" type="presParOf" srcId="{378BE0F7-24D9-48C4-839C-8D1C6E87044E}" destId="{53C5478F-E9B0-4A7F-A08A-3BE8649ACE6E}" srcOrd="1" destOrd="0" presId="urn:microsoft.com/office/officeart/2005/8/layout/hierarchy1"/>
    <dgm:cxn modelId="{5C32500D-E43F-4A39-ABEF-7F6EAD0BE138}" type="presParOf" srcId="{20D47BF1-94CA-423E-9404-5B7421BC529F}" destId="{DFE308F5-D2E8-4D38-BF3D-74DEBD845919}" srcOrd="1" destOrd="0" presId="urn:microsoft.com/office/officeart/2005/8/layout/hierarchy1"/>
    <dgm:cxn modelId="{D424157D-4727-4FBF-9663-8F1217FFF2AE}" type="presParOf" srcId="{E5F74AD3-B506-4EC5-A9C2-3F911B0C502D}" destId="{272C1297-813B-4C8F-BD7E-F0C5E1B02578}" srcOrd="4" destOrd="0" presId="urn:microsoft.com/office/officeart/2005/8/layout/hierarchy1"/>
    <dgm:cxn modelId="{7515D89F-AFFE-49CF-9B47-8B8F6A5F44E2}" type="presParOf" srcId="{E5F74AD3-B506-4EC5-A9C2-3F911B0C502D}" destId="{5DDD5C18-11B7-4280-B0C3-DA84836CE064}" srcOrd="5" destOrd="0" presId="urn:microsoft.com/office/officeart/2005/8/layout/hierarchy1"/>
    <dgm:cxn modelId="{0AF85D2A-45A2-478C-A8A9-93E2CA74ECA3}" type="presParOf" srcId="{5DDD5C18-11B7-4280-B0C3-DA84836CE064}" destId="{A2F4C8DB-E8BA-4097-A043-DA61439F4279}" srcOrd="0" destOrd="0" presId="urn:microsoft.com/office/officeart/2005/8/layout/hierarchy1"/>
    <dgm:cxn modelId="{DFD91331-C394-4653-AB1B-A02E6002E7E3}" type="presParOf" srcId="{A2F4C8DB-E8BA-4097-A043-DA61439F4279}" destId="{80032528-9D6A-462E-B7CF-5BCB16B9AB71}" srcOrd="0" destOrd="0" presId="urn:microsoft.com/office/officeart/2005/8/layout/hierarchy1"/>
    <dgm:cxn modelId="{6918C85B-C146-4871-8BA3-5E3B4BBD31F9}" type="presParOf" srcId="{A2F4C8DB-E8BA-4097-A043-DA61439F4279}" destId="{BCAFA17D-24BA-4B01-BE09-498D6CB8D3E7}" srcOrd="1" destOrd="0" presId="urn:microsoft.com/office/officeart/2005/8/layout/hierarchy1"/>
    <dgm:cxn modelId="{C36567FF-8918-4412-8B67-5A13267CD5D1}" type="presParOf" srcId="{5DDD5C18-11B7-4280-B0C3-DA84836CE064}" destId="{2C54036B-12A8-4295-8F6E-1A4B6710E03E}" srcOrd="1" destOrd="0" presId="urn:microsoft.com/office/officeart/2005/8/layout/hierarchy1"/>
    <dgm:cxn modelId="{3974124A-BDD9-4EC7-B895-A03D0F15C67E}" type="presParOf" srcId="{2C54036B-12A8-4295-8F6E-1A4B6710E03E}" destId="{9FA7AAB2-19D0-4ED1-B481-BA5789FDDF00}" srcOrd="0" destOrd="0" presId="urn:microsoft.com/office/officeart/2005/8/layout/hierarchy1"/>
    <dgm:cxn modelId="{077C9368-CFCD-4B33-A1BA-42B31C14451D}" type="presParOf" srcId="{2C54036B-12A8-4295-8F6E-1A4B6710E03E}" destId="{FDF9D4BB-DD32-4FEA-A40A-1ACA4F1829E8}" srcOrd="1" destOrd="0" presId="urn:microsoft.com/office/officeart/2005/8/layout/hierarchy1"/>
    <dgm:cxn modelId="{A590FAAA-E3E7-4B2D-917E-259C64779323}" type="presParOf" srcId="{FDF9D4BB-DD32-4FEA-A40A-1ACA4F1829E8}" destId="{3958B21D-0E57-484E-A07B-F706D300B48C}" srcOrd="0" destOrd="0" presId="urn:microsoft.com/office/officeart/2005/8/layout/hierarchy1"/>
    <dgm:cxn modelId="{2AACD53B-5E3C-4C9A-9D4F-8672A4F67087}" type="presParOf" srcId="{3958B21D-0E57-484E-A07B-F706D300B48C}" destId="{312D64D0-AC00-4E1A-93B5-484B1D4A9D11}" srcOrd="0" destOrd="0" presId="urn:microsoft.com/office/officeart/2005/8/layout/hierarchy1"/>
    <dgm:cxn modelId="{DD04CA4E-3038-44A3-87C8-61F08470D081}" type="presParOf" srcId="{3958B21D-0E57-484E-A07B-F706D300B48C}" destId="{240F0530-CECC-44DE-82F5-7B86C4293B77}" srcOrd="1" destOrd="0" presId="urn:microsoft.com/office/officeart/2005/8/layout/hierarchy1"/>
    <dgm:cxn modelId="{B923C19C-747F-49DC-BFA4-D1B5BE11C157}" type="presParOf" srcId="{FDF9D4BB-DD32-4FEA-A40A-1ACA4F1829E8}" destId="{B04C3FA6-F78D-4B22-9164-F356061CB0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7AAB2-19D0-4ED1-B481-BA5789FDDF00}">
      <dsp:nvSpPr>
        <dsp:cNvPr id="0" name=""/>
        <dsp:cNvSpPr/>
      </dsp:nvSpPr>
      <dsp:spPr>
        <a:xfrm>
          <a:off x="7044907" y="3624613"/>
          <a:ext cx="91440" cy="6753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53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C1297-813B-4C8F-BD7E-F0C5E1B02578}">
      <dsp:nvSpPr>
        <dsp:cNvPr id="0" name=""/>
        <dsp:cNvSpPr/>
      </dsp:nvSpPr>
      <dsp:spPr>
        <a:xfrm>
          <a:off x="4240140" y="1474727"/>
          <a:ext cx="2850487" cy="675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229"/>
              </a:lnTo>
              <a:lnTo>
                <a:pt x="2850487" y="460229"/>
              </a:lnTo>
              <a:lnTo>
                <a:pt x="2850487" y="675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3ACD6-D24E-43E4-AE8D-7E44B4E54EBB}">
      <dsp:nvSpPr>
        <dsp:cNvPr id="0" name=""/>
        <dsp:cNvSpPr/>
      </dsp:nvSpPr>
      <dsp:spPr>
        <a:xfrm>
          <a:off x="4182066" y="3624613"/>
          <a:ext cx="91440" cy="6753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53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6EB87-794D-480D-81D4-A431CD51E636}">
      <dsp:nvSpPr>
        <dsp:cNvPr id="0" name=""/>
        <dsp:cNvSpPr/>
      </dsp:nvSpPr>
      <dsp:spPr>
        <a:xfrm>
          <a:off x="4182066" y="1474727"/>
          <a:ext cx="91440" cy="675346"/>
        </a:xfrm>
        <a:custGeom>
          <a:avLst/>
          <a:gdLst/>
          <a:ahLst/>
          <a:cxnLst/>
          <a:rect l="0" t="0" r="0" b="0"/>
          <a:pathLst>
            <a:path>
              <a:moveTo>
                <a:pt x="58073" y="0"/>
              </a:moveTo>
              <a:lnTo>
                <a:pt x="58073" y="460229"/>
              </a:lnTo>
              <a:lnTo>
                <a:pt x="45720" y="460229"/>
              </a:lnTo>
              <a:lnTo>
                <a:pt x="45720" y="675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F5B1F-DC8D-4263-9710-B563E9959CE3}">
      <dsp:nvSpPr>
        <dsp:cNvPr id="0" name=""/>
        <dsp:cNvSpPr/>
      </dsp:nvSpPr>
      <dsp:spPr>
        <a:xfrm>
          <a:off x="1343932" y="3624613"/>
          <a:ext cx="91440" cy="6753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53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F64D23-A8AA-46EB-9E45-1FC14BFF97B9}">
      <dsp:nvSpPr>
        <dsp:cNvPr id="0" name=""/>
        <dsp:cNvSpPr/>
      </dsp:nvSpPr>
      <dsp:spPr>
        <a:xfrm>
          <a:off x="1389652" y="1474727"/>
          <a:ext cx="2850487" cy="675346"/>
        </a:xfrm>
        <a:custGeom>
          <a:avLst/>
          <a:gdLst/>
          <a:ahLst/>
          <a:cxnLst/>
          <a:rect l="0" t="0" r="0" b="0"/>
          <a:pathLst>
            <a:path>
              <a:moveTo>
                <a:pt x="2850487" y="0"/>
              </a:moveTo>
              <a:lnTo>
                <a:pt x="2850487" y="460229"/>
              </a:lnTo>
              <a:lnTo>
                <a:pt x="0" y="460229"/>
              </a:lnTo>
              <a:lnTo>
                <a:pt x="0" y="675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D6CCC-1B1C-48C7-94D8-BCC94BA8953A}">
      <dsp:nvSpPr>
        <dsp:cNvPr id="0" name=""/>
        <dsp:cNvSpPr/>
      </dsp:nvSpPr>
      <dsp:spPr>
        <a:xfrm>
          <a:off x="3079085" y="188"/>
          <a:ext cx="2322109" cy="1474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B8932-1617-4E75-84FA-705B4780DF34}">
      <dsp:nvSpPr>
        <dsp:cNvPr id="0" name=""/>
        <dsp:cNvSpPr/>
      </dsp:nvSpPr>
      <dsp:spPr>
        <a:xfrm>
          <a:off x="3337097" y="245299"/>
          <a:ext cx="2322109" cy="1474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Types of Stones</a:t>
          </a:r>
          <a:endParaRPr lang="en-US" sz="2300" kern="1200" dirty="0"/>
        </a:p>
      </dsp:txBody>
      <dsp:txXfrm>
        <a:off x="3380285" y="288487"/>
        <a:ext cx="2235733" cy="1388163"/>
      </dsp:txXfrm>
    </dsp:sp>
    <dsp:sp modelId="{581F1BC0-DB2F-4FAC-AFA7-B9779F6AA5C8}">
      <dsp:nvSpPr>
        <dsp:cNvPr id="0" name=""/>
        <dsp:cNvSpPr/>
      </dsp:nvSpPr>
      <dsp:spPr>
        <a:xfrm>
          <a:off x="228598" y="2150074"/>
          <a:ext cx="2322109" cy="1474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FA9AB-E89D-48E1-B7F1-695034D84FF8}">
      <dsp:nvSpPr>
        <dsp:cNvPr id="0" name=""/>
        <dsp:cNvSpPr/>
      </dsp:nvSpPr>
      <dsp:spPr>
        <a:xfrm>
          <a:off x="486610" y="2395186"/>
          <a:ext cx="2322109" cy="1474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Geological, formation.</a:t>
          </a:r>
          <a:endParaRPr lang="en-US" sz="2300" kern="1200" dirty="0"/>
        </a:p>
      </dsp:txBody>
      <dsp:txXfrm>
        <a:off x="529798" y="2438374"/>
        <a:ext cx="2235733" cy="1388163"/>
      </dsp:txXfrm>
    </dsp:sp>
    <dsp:sp modelId="{01062D63-D861-45CC-9FBA-03F8CB1D3899}">
      <dsp:nvSpPr>
        <dsp:cNvPr id="0" name=""/>
        <dsp:cNvSpPr/>
      </dsp:nvSpPr>
      <dsp:spPr>
        <a:xfrm>
          <a:off x="228598" y="4299960"/>
          <a:ext cx="2322109" cy="1474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1F45F-8934-4E8E-9D68-36D6E5518B0B}">
      <dsp:nvSpPr>
        <dsp:cNvPr id="0" name=""/>
        <dsp:cNvSpPr/>
      </dsp:nvSpPr>
      <dsp:spPr>
        <a:xfrm>
          <a:off x="486610" y="4545072"/>
          <a:ext cx="2322109" cy="1474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Igneous,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Sedimentary,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Metamorphic</a:t>
          </a:r>
          <a:endParaRPr lang="en-US" sz="2300" kern="1200" dirty="0"/>
        </a:p>
      </dsp:txBody>
      <dsp:txXfrm>
        <a:off x="529798" y="4588260"/>
        <a:ext cx="2235733" cy="1388163"/>
      </dsp:txXfrm>
    </dsp:sp>
    <dsp:sp modelId="{8B3A00C9-A5D2-4C8E-82CB-156700E3782A}">
      <dsp:nvSpPr>
        <dsp:cNvPr id="0" name=""/>
        <dsp:cNvSpPr/>
      </dsp:nvSpPr>
      <dsp:spPr>
        <a:xfrm>
          <a:off x="3066731" y="2150074"/>
          <a:ext cx="2322109" cy="1474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99BC7-5B1F-4E0A-8719-3729584DBB4A}">
      <dsp:nvSpPr>
        <dsp:cNvPr id="0" name=""/>
        <dsp:cNvSpPr/>
      </dsp:nvSpPr>
      <dsp:spPr>
        <a:xfrm>
          <a:off x="3324744" y="2395186"/>
          <a:ext cx="2322109" cy="1474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Structure</a:t>
          </a:r>
          <a:endParaRPr lang="en-US" sz="2300" kern="1200" dirty="0"/>
        </a:p>
      </dsp:txBody>
      <dsp:txXfrm>
        <a:off x="3367932" y="2438374"/>
        <a:ext cx="2235733" cy="1388163"/>
      </dsp:txXfrm>
    </dsp:sp>
    <dsp:sp modelId="{FFF171A8-59C7-4522-A4AE-5A954AC198A1}">
      <dsp:nvSpPr>
        <dsp:cNvPr id="0" name=""/>
        <dsp:cNvSpPr/>
      </dsp:nvSpPr>
      <dsp:spPr>
        <a:xfrm>
          <a:off x="3066731" y="4299960"/>
          <a:ext cx="2322109" cy="1474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5478F-E9B0-4A7F-A08A-3BE8649ACE6E}">
      <dsp:nvSpPr>
        <dsp:cNvPr id="0" name=""/>
        <dsp:cNvSpPr/>
      </dsp:nvSpPr>
      <dsp:spPr>
        <a:xfrm>
          <a:off x="3324744" y="4545072"/>
          <a:ext cx="2322109" cy="1474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Stratified,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Un-stratified,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Foliated</a:t>
          </a:r>
          <a:endParaRPr lang="en-US" sz="2300" kern="1200" dirty="0"/>
        </a:p>
      </dsp:txBody>
      <dsp:txXfrm>
        <a:off x="3367932" y="4588260"/>
        <a:ext cx="2235733" cy="1388163"/>
      </dsp:txXfrm>
    </dsp:sp>
    <dsp:sp modelId="{80032528-9D6A-462E-B7CF-5BCB16B9AB71}">
      <dsp:nvSpPr>
        <dsp:cNvPr id="0" name=""/>
        <dsp:cNvSpPr/>
      </dsp:nvSpPr>
      <dsp:spPr>
        <a:xfrm>
          <a:off x="5929572" y="2150074"/>
          <a:ext cx="2322109" cy="1474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FA17D-24BA-4B01-BE09-498D6CB8D3E7}">
      <dsp:nvSpPr>
        <dsp:cNvPr id="0" name=""/>
        <dsp:cNvSpPr/>
      </dsp:nvSpPr>
      <dsp:spPr>
        <a:xfrm>
          <a:off x="6187585" y="2395186"/>
          <a:ext cx="2322109" cy="1474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Chemical composition</a:t>
          </a:r>
          <a:endParaRPr lang="en-US" sz="2300" kern="1200" dirty="0"/>
        </a:p>
      </dsp:txBody>
      <dsp:txXfrm>
        <a:off x="6230773" y="2438374"/>
        <a:ext cx="2235733" cy="1388163"/>
      </dsp:txXfrm>
    </dsp:sp>
    <dsp:sp modelId="{312D64D0-AC00-4E1A-93B5-484B1D4A9D11}">
      <dsp:nvSpPr>
        <dsp:cNvPr id="0" name=""/>
        <dsp:cNvSpPr/>
      </dsp:nvSpPr>
      <dsp:spPr>
        <a:xfrm>
          <a:off x="5904865" y="4299960"/>
          <a:ext cx="2371523" cy="1474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F0530-CECC-44DE-82F5-7B86C4293B77}">
      <dsp:nvSpPr>
        <dsp:cNvPr id="0" name=""/>
        <dsp:cNvSpPr/>
      </dsp:nvSpPr>
      <dsp:spPr>
        <a:xfrm>
          <a:off x="6162877" y="4545072"/>
          <a:ext cx="2371523" cy="1474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Siliceous,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Argillaceous,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Calcarious</a:t>
          </a:r>
          <a:endParaRPr lang="en-US" sz="2300" kern="1200" dirty="0"/>
        </a:p>
      </dsp:txBody>
      <dsp:txXfrm>
        <a:off x="6206065" y="4588260"/>
        <a:ext cx="2285147" cy="1388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0378C-F675-448C-B077-F248FC99DC76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9F58B-3792-4124-A8A0-48EA9B442E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6055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4950-8FAD-49BF-83CB-DFC015C6E055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A724-34B6-47AB-9170-8902D948FBB3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B093-E9F6-494F-9108-D4FD1C4421B4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AF6-BBBA-4A94-AEB4-36047227FDBF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C213-4871-48B2-959F-EAF5D4CEE47A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124E-5EFD-4EDF-B690-042AA10710E7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5359-CB1E-48E2-B613-4B39880374FC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1A2-C34B-4262-8195-31107BA7CC9C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A61-B2D3-429F-A8ED-7B46BB7C8EF6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42CA-A322-41A0-A28B-F5353ED1A9BA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CC9F-EED6-481F-97F9-AC1439499738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2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B421DF-0CC3-4E3A-81BB-9CA7C26CD4A6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BABBBE-BAD2-4887-99F6-637F4477ED6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Construction </a:t>
            </a:r>
            <a:r>
              <a:rPr lang="en-US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material:Stones</a:t>
            </a:r>
            <a:endParaRPr lang="en-US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101600">
                  <a:srgbClr val="00B050">
                    <a:alpha val="60000"/>
                  </a:srgbClr>
                </a:glow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7854696" cy="24384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Presentation  by,</a:t>
            </a:r>
          </a:p>
          <a:p>
            <a:r>
              <a:rPr lang="en-US" sz="8000" dirty="0" smtClean="0"/>
              <a:t>Hitesh Ganatra </a:t>
            </a:r>
          </a:p>
          <a:p>
            <a:r>
              <a:rPr lang="en-US" sz="8000" dirty="0" smtClean="0"/>
              <a:t>Dept:Mechanical</a:t>
            </a:r>
          </a:p>
          <a:p>
            <a:r>
              <a:rPr lang="en-US" sz="8000" dirty="0" smtClean="0"/>
              <a:t>Sub: Elements of civil engineering</a:t>
            </a:r>
          </a:p>
          <a:p>
            <a:r>
              <a:rPr lang="en-US" sz="8000" dirty="0" smtClean="0"/>
              <a:t>Sub code:2110004</a:t>
            </a:r>
          </a:p>
          <a:p>
            <a:r>
              <a:rPr lang="en-US" sz="8000" dirty="0" smtClean="0"/>
              <a:t>Roll no:209</a:t>
            </a:r>
          </a:p>
          <a:p>
            <a:r>
              <a:rPr lang="en-US" sz="8000" dirty="0" smtClean="0"/>
              <a:t>Enroll no:131080119012</a:t>
            </a:r>
          </a:p>
          <a:p>
            <a:r>
              <a:rPr lang="en-US" sz="6200" dirty="0" smtClean="0"/>
              <a:t>Amiraj College of Engineering &amp; Technology</a:t>
            </a:r>
            <a:endParaRPr lang="en-US" sz="6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6858-3203-43B6-B7D2-FD7FEAFA01E8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3)Metamorphic rocks</a:t>
            </a:r>
            <a:endParaRPr lang="en-US" dirty="0"/>
          </a:p>
        </p:txBody>
      </p:sp>
      <p:pic>
        <p:nvPicPr>
          <p:cNvPr id="4" name="Picture 3" descr="met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2438400"/>
            <a:ext cx="5715000" cy="3962400"/>
          </a:xfrm>
          <a:prstGeom prst="rect">
            <a:avLst/>
          </a:prstGeom>
        </p:spPr>
      </p:pic>
      <p:pic>
        <p:nvPicPr>
          <p:cNvPr id="5" name="Picture 4" descr="meta 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24200"/>
            <a:ext cx="2143125" cy="2143125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F08E-AE96-4940-A294-6EF9D78FAEDC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General structure</a:t>
            </a:r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1)Stratified</a:t>
            </a:r>
            <a:endParaRPr lang="en-US" dirty="0"/>
          </a:p>
        </p:txBody>
      </p:sp>
      <p:pic>
        <p:nvPicPr>
          <p:cNvPr id="4" name="Picture 3" descr="str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971800"/>
            <a:ext cx="4114800" cy="2743200"/>
          </a:xfrm>
          <a:prstGeom prst="rect">
            <a:avLst/>
          </a:prstGeom>
        </p:spPr>
      </p:pic>
      <p:pic>
        <p:nvPicPr>
          <p:cNvPr id="5" name="Picture 4" descr="stra 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048000"/>
            <a:ext cx="3657600" cy="24384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69E3-6FAE-4266-890D-C476A05C8EFD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2)</a:t>
            </a:r>
            <a:r>
              <a:rPr lang="en-US" dirty="0" err="1" smtClean="0"/>
              <a:t>Unstratified</a:t>
            </a:r>
            <a:endParaRPr lang="en-US" dirty="0"/>
          </a:p>
        </p:txBody>
      </p:sp>
      <p:pic>
        <p:nvPicPr>
          <p:cNvPr id="4" name="Picture 3" descr="un str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895600"/>
            <a:ext cx="5486400" cy="32766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CF6-49F5-4CAA-8B12-FB7BB0B41AF2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3)Foliated</a:t>
            </a:r>
            <a:endParaRPr lang="en-US" dirty="0"/>
          </a:p>
        </p:txBody>
      </p:sp>
      <p:pic>
        <p:nvPicPr>
          <p:cNvPr id="4" name="Picture 3" descr="foi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352800"/>
            <a:ext cx="3276600" cy="2362200"/>
          </a:xfrm>
          <a:prstGeom prst="rect">
            <a:avLst/>
          </a:prstGeom>
        </p:spPr>
      </p:pic>
      <p:pic>
        <p:nvPicPr>
          <p:cNvPr id="5" name="Picture 4" descr="foi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429000"/>
            <a:ext cx="3124200" cy="21336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AFDD-F122-4949-890E-B27F2A0116F4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Chemical composition</a:t>
            </a:r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1)Siliceous</a:t>
            </a:r>
            <a:endParaRPr lang="en-US" dirty="0"/>
          </a:p>
        </p:txBody>
      </p:sp>
      <p:pic>
        <p:nvPicPr>
          <p:cNvPr id="4" name="Picture 3" descr="siliceo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743200"/>
            <a:ext cx="5867400" cy="3810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5E6C-AD2F-4303-9AA9-AEC39B296707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2)Argillaceous</a:t>
            </a:r>
            <a:endParaRPr lang="en-US" dirty="0"/>
          </a:p>
        </p:txBody>
      </p:sp>
      <p:pic>
        <p:nvPicPr>
          <p:cNvPr id="4" name="Picture 3" descr="arg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57600"/>
            <a:ext cx="3124200" cy="1981200"/>
          </a:xfrm>
          <a:prstGeom prst="rect">
            <a:avLst/>
          </a:prstGeom>
        </p:spPr>
      </p:pic>
      <p:pic>
        <p:nvPicPr>
          <p:cNvPr id="5" name="Picture 4" descr="argi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3657600"/>
            <a:ext cx="2971800" cy="19812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4D66-E066-43DC-B974-B4694FB0BC2C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3)Calcareous</a:t>
            </a:r>
            <a:endParaRPr lang="en-US" dirty="0"/>
          </a:p>
        </p:txBody>
      </p:sp>
      <p:pic>
        <p:nvPicPr>
          <p:cNvPr id="4" name="Picture 3" descr="cal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971800"/>
            <a:ext cx="4114800" cy="3048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5CB3-CA3C-4DA7-BA20-89A26E983AE2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Uses of stones</a:t>
            </a:r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1)They are used in foundation,walls,columns,arches,cornices,bed blocks etc.</a:t>
            </a:r>
          </a:p>
          <a:p>
            <a:r>
              <a:rPr lang="en-US" dirty="0" smtClean="0"/>
              <a:t>2)They are used in ornamental features and to provide fine smooth faces of walls.</a:t>
            </a:r>
          </a:p>
          <a:p>
            <a:r>
              <a:rPr lang="en-US" dirty="0" smtClean="0"/>
              <a:t>3)They  are used in hydraulic structures like dams and bridges.</a:t>
            </a:r>
          </a:p>
          <a:p>
            <a:r>
              <a:rPr lang="en-US" dirty="0" smtClean="0"/>
              <a:t>4)They are used in retaining wall masonry to retain soil.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D28-A681-4D11-86BB-01425C2F433F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Uses(Continue)</a:t>
            </a:r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5)They are used as road metal in road construction.</a:t>
            </a:r>
          </a:p>
          <a:p>
            <a:r>
              <a:rPr lang="en-US" dirty="0" smtClean="0"/>
              <a:t>6)They are used as ballast for permanent way in railways.</a:t>
            </a:r>
          </a:p>
          <a:p>
            <a:r>
              <a:rPr lang="en-US" dirty="0" smtClean="0"/>
              <a:t>7)They are used to make concrete in the form of coarse aggregate.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E801-8448-4014-8C08-080F53284E53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Properties of stones</a:t>
            </a:r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1)Siliceous rocks are hard and durable.they are not easily affected by weathering actions.</a:t>
            </a:r>
          </a:p>
          <a:p>
            <a:pPr>
              <a:buNone/>
            </a:pPr>
            <a:r>
              <a:rPr lang="en-US" dirty="0" smtClean="0"/>
              <a:t>2)Argillaceous rocks may be dense and compact or they may be soft.</a:t>
            </a:r>
          </a:p>
          <a:p>
            <a:pPr>
              <a:buNone/>
            </a:pPr>
            <a:r>
              <a:rPr lang="en-US" dirty="0" smtClean="0"/>
              <a:t>3)The durability of calcareous rocks will depend upon the constituents present in surrounding atmosphere.</a:t>
            </a:r>
          </a:p>
          <a:p>
            <a:pPr>
              <a:buNone/>
            </a:pPr>
            <a:r>
              <a:rPr lang="en-US" dirty="0" smtClean="0"/>
              <a:t>4)Marble  and quartzite have compact crystalline structure.</a:t>
            </a:r>
          </a:p>
          <a:p>
            <a:pPr>
              <a:buNone/>
            </a:pPr>
            <a:r>
              <a:rPr lang="en-US" dirty="0" smtClean="0"/>
              <a:t>5)Sandstone and gneiss have granular crystalline structure .crystals are of similar size.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4650-7DF2-4E03-9FE7-10C48D0766CB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Contents</a:t>
            </a:r>
            <a:endParaRPr lang="en-US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of stones</a:t>
            </a:r>
          </a:p>
          <a:p>
            <a:r>
              <a:rPr lang="en-US" dirty="0" smtClean="0"/>
              <a:t>Requirements of stones</a:t>
            </a:r>
          </a:p>
          <a:p>
            <a:r>
              <a:rPr lang="en-US" dirty="0" smtClean="0"/>
              <a:t>Types of stone</a:t>
            </a:r>
          </a:p>
          <a:p>
            <a:r>
              <a:rPr lang="en-US" dirty="0" smtClean="0"/>
              <a:t>Uses of stones</a:t>
            </a:r>
          </a:p>
          <a:p>
            <a:r>
              <a:rPr lang="en-US" dirty="0" smtClean="0"/>
              <a:t>Properties of stones</a:t>
            </a:r>
          </a:p>
          <a:p>
            <a:r>
              <a:rPr lang="en-US" dirty="0" smtClean="0"/>
              <a:t>Test</a:t>
            </a:r>
          </a:p>
          <a:p>
            <a:r>
              <a:rPr lang="en-US" dirty="0" smtClean="0"/>
              <a:t>Importance of stones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03F8-FB69-4DDB-8DB3-B48C7C25FA31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6)igneous rocks contain many minerals</a:t>
            </a:r>
            <a:r>
              <a:rPr lang="en-US" dirty="0" smtClean="0"/>
              <a:t>. various </a:t>
            </a:r>
            <a:r>
              <a:rPr lang="en-US" dirty="0" smtClean="0"/>
              <a:t>minerals having wind range of different distinctive characteristics.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590B-D986-4442-BC95-E302FBEF1BC1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Tests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 </a:t>
            </a:r>
            <a:endParaRPr lang="en-US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1)acid test-resistance to acids and chemicals.</a:t>
            </a:r>
          </a:p>
          <a:p>
            <a:r>
              <a:rPr lang="en-US" dirty="0" smtClean="0"/>
              <a:t>2)attrition test-rate of wear of stones.</a:t>
            </a:r>
          </a:p>
          <a:p>
            <a:r>
              <a:rPr lang="en-US" dirty="0" smtClean="0"/>
              <a:t>3)crushing test-compressive strength</a:t>
            </a:r>
          </a:p>
          <a:p>
            <a:r>
              <a:rPr lang="en-US" dirty="0" smtClean="0"/>
              <a:t>4)crystallization-structure</a:t>
            </a:r>
          </a:p>
          <a:p>
            <a:r>
              <a:rPr lang="en-US" dirty="0" smtClean="0"/>
              <a:t>5)freezing and thawing test-effect of wind , sun rays, rain etc.</a:t>
            </a:r>
          </a:p>
          <a:p>
            <a:r>
              <a:rPr lang="en-US" dirty="0" smtClean="0"/>
              <a:t>6)hardness test-to determine hardness</a:t>
            </a:r>
          </a:p>
          <a:p>
            <a:r>
              <a:rPr lang="en-US" dirty="0" smtClean="0"/>
              <a:t>7)Impact test-To determine toughness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551-A003-473F-9B13-B2301C3678E4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8)Microscopic test-  </a:t>
            </a:r>
            <a:r>
              <a:rPr lang="en-US" dirty="0" err="1" smtClean="0"/>
              <a:t>Grainsize</a:t>
            </a:r>
            <a:r>
              <a:rPr lang="en-US" dirty="0" smtClean="0"/>
              <a:t> , texture , mineral constitutions,existence of pores,fissures,veins and shakes.</a:t>
            </a:r>
          </a:p>
          <a:p>
            <a:r>
              <a:rPr lang="en-US" dirty="0" smtClean="0"/>
              <a:t>9)Smith’s test-For presence of soluble matter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EF91-3931-4C3E-B318-D81DD6EA9844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Importance of stones</a:t>
            </a:r>
            <a:endParaRPr lang="en-US" b="1" dirty="0">
              <a:ln w="31550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Stones should be placed in walls with the direction of their natural beds as horizontal</a:t>
            </a:r>
          </a:p>
          <a:p>
            <a:r>
              <a:rPr lang="en-US" dirty="0" smtClean="0"/>
              <a:t>In stone masonry , the direction of natural bed of all sedimentary stones should be perpendicular to the direction of pressure such an arrangement gives maximum strength to stonework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F6A-85BD-427C-A016-F4D3ED536D18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b="1" dirty="0" smtClean="0">
                <a:ln w="31550" cmpd="sng">
                  <a:solidFill>
                    <a:srgbClr val="7030A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Use in Construction</a:t>
            </a:r>
            <a:endParaRPr lang="en-US" b="1" dirty="0">
              <a:ln w="31550" cmpd="sng">
                <a:solidFill>
                  <a:srgbClr val="7030A0"/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7576662"/>
              </p:ext>
            </p:extLst>
          </p:nvPr>
        </p:nvGraphicFramePr>
        <p:xfrm>
          <a:off x="0" y="1142999"/>
          <a:ext cx="8458200" cy="590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514600"/>
                <a:gridCol w="4343400"/>
              </a:tblGrid>
              <a:tr h="45248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Name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Type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</a:t>
                      </a:r>
                      <a:endParaRPr lang="en-US" sz="2400" dirty="0"/>
                    </a:p>
                  </a:txBody>
                  <a:tcPr marL="84667" marR="84667"/>
                </a:tc>
              </a:tr>
              <a:tr h="7810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Granite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Igneous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Steps,</a:t>
                      </a:r>
                      <a:r>
                        <a:rPr lang="en-US" sz="2400" baseline="0" dirty="0" smtClean="0"/>
                        <a:t> Facing walls, Floors, Kitchen Platform</a:t>
                      </a:r>
                      <a:endParaRPr lang="en-US" sz="2400" dirty="0"/>
                    </a:p>
                  </a:txBody>
                  <a:tcPr marL="84667" marR="84667"/>
                </a:tc>
              </a:tr>
              <a:tr h="7810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Basalt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Igneous</a:t>
                      </a: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Foundation,</a:t>
                      </a:r>
                      <a:r>
                        <a:rPr lang="en-US" sz="2400" baseline="0" dirty="0" smtClean="0"/>
                        <a:t> Road metal, Ingredient of concrete</a:t>
                      </a:r>
                      <a:endParaRPr lang="en-US" sz="2400" dirty="0"/>
                    </a:p>
                  </a:txBody>
                  <a:tcPr marL="84667" marR="84667"/>
                </a:tc>
              </a:tr>
              <a:tr h="45248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Gneiss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Metamorphic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Rough</a:t>
                      </a:r>
                      <a:r>
                        <a:rPr lang="en-US" sz="2400" baseline="0" dirty="0" smtClean="0"/>
                        <a:t> Masonry</a:t>
                      </a:r>
                      <a:endParaRPr lang="en-US" sz="2400" dirty="0"/>
                    </a:p>
                  </a:txBody>
                  <a:tcPr marL="84667" marR="84667"/>
                </a:tc>
              </a:tr>
              <a:tr h="45248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Laterite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Metamorphic</a:t>
                      </a: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masonry</a:t>
                      </a:r>
                      <a:endParaRPr lang="en-US" sz="2400" dirty="0"/>
                    </a:p>
                  </a:txBody>
                  <a:tcPr marL="84667" marR="84667"/>
                </a:tc>
              </a:tr>
              <a:tr h="7810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Marble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Metamorphic</a:t>
                      </a: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Ornamental work,</a:t>
                      </a:r>
                      <a:r>
                        <a:rPr lang="en-US" sz="2400" baseline="0" dirty="0" smtClean="0"/>
                        <a:t> facing wall, kitchen platform</a:t>
                      </a:r>
                      <a:endParaRPr lang="en-US" sz="2400" dirty="0"/>
                    </a:p>
                  </a:txBody>
                  <a:tcPr marL="84667" marR="84667"/>
                </a:tc>
              </a:tr>
              <a:tr h="45248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Slate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Metamorphic</a:t>
                      </a: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Roofs &amp; sills</a:t>
                      </a:r>
                      <a:endParaRPr lang="en-US" sz="2400" dirty="0"/>
                    </a:p>
                  </a:txBody>
                  <a:tcPr marL="84667" marR="84667"/>
                </a:tc>
              </a:tr>
              <a:tr h="7810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Limestone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Sedimentary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Footing, Paving &amp;</a:t>
                      </a:r>
                      <a:r>
                        <a:rPr lang="en-US" sz="2400" baseline="0" dirty="0" smtClean="0"/>
                        <a:t> Flooring</a:t>
                      </a:r>
                      <a:endParaRPr lang="en-US" sz="2400" dirty="0"/>
                    </a:p>
                  </a:txBody>
                  <a:tcPr marL="84667" marR="84667"/>
                </a:tc>
              </a:tr>
              <a:tr h="7810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Sandstone</a:t>
                      </a:r>
                      <a:endParaRPr lang="en-US" sz="24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Sedimentary</a:t>
                      </a: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Facing wall, floors, walls, ornamental works</a:t>
                      </a:r>
                      <a:endParaRPr lang="en-US" sz="2400" dirty="0"/>
                    </a:p>
                  </a:txBody>
                  <a:tcPr marL="84667" marR="84667"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C19D-74A5-4B61-814C-8127FAB651B4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2720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thank-you.gif"/>
          <p:cNvPicPr>
            <a:picLocks noGrp="1" noChangeAspect="1"/>
          </p:cNvPicPr>
          <p:nvPr>
            <p:ph idx="1"/>
          </p:nvPr>
        </p:nvPicPr>
        <p:blipFill>
          <a:blip r:embed="rId2">
            <a:lum bright="-60000" contrast="10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AF6-BBBA-4A94-AEB4-36047227FDBF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Introduction of stones</a:t>
            </a:r>
            <a:endParaRPr lang="en-US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Stones are obtained from naturally occurring rocks.</a:t>
            </a:r>
          </a:p>
          <a:p>
            <a:r>
              <a:rPr lang="en-US" dirty="0" smtClean="0"/>
              <a:t>By blasting of rocks the stones are obtained in the form of blocks , slabs and broken pieces.</a:t>
            </a:r>
          </a:p>
          <a:p>
            <a:r>
              <a:rPr lang="en-US" dirty="0" smtClean="0"/>
              <a:t>Shaping and dressing of stones are essential to use them as building construction materials.</a:t>
            </a:r>
          </a:p>
          <a:p>
            <a:endParaRPr lang="en-US" dirty="0" smtClean="0"/>
          </a:p>
          <a:p>
            <a:r>
              <a:rPr lang="en-US" dirty="0" smtClean="0"/>
              <a:t>Example:-Basalt,trap,chalk,granite,kankar,limestone,marble,sandstone,slate.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7D2E-7E68-49DB-98C6-A8F4FF90077A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Requirements of stone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/>
          <a:lstStyle/>
          <a:p>
            <a:r>
              <a:rPr lang="en-US" dirty="0" smtClean="0"/>
              <a:t>1)Structure:- They may be crystalline or amorphous . Unstratified rocks are good as building stones.</a:t>
            </a:r>
          </a:p>
          <a:p>
            <a:r>
              <a:rPr lang="en-US" dirty="0" smtClean="0"/>
              <a:t>2)Appearance- Colour Texture:-stones of light shades may be preferred to dark coloured stones.</a:t>
            </a:r>
          </a:p>
          <a:p>
            <a:r>
              <a:rPr lang="en-US" dirty="0" smtClean="0"/>
              <a:t>3)Weight:-Light weight stones are preferred for domes and arches .A heavy stones is compact with very little porosity which contributes to structural stability.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B75E-43B7-4679-A342-12C10779AA4A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4)Fineness of Grains:-For molding and carving works fine grained stones are very suitable</a:t>
            </a:r>
          </a:p>
          <a:p>
            <a:r>
              <a:rPr lang="en-US" dirty="0" smtClean="0"/>
              <a:t>5)Durability:-Stones must have the property to resist loads, chemical action of atmosphere,rain,water,snow etc</a:t>
            </a:r>
          </a:p>
          <a:p>
            <a:r>
              <a:rPr lang="en-US" dirty="0" smtClean="0"/>
              <a:t>6)Strength:-A stone for building work should have minimum 100 to 350 N/mm*mm crushing strength.</a:t>
            </a:r>
          </a:p>
          <a:p>
            <a:r>
              <a:rPr lang="en-US" dirty="0" smtClean="0"/>
              <a:t>Igneous rocks have 100 to 350 N/mm*mm crushing strength</a:t>
            </a:r>
          </a:p>
          <a:p>
            <a:r>
              <a:rPr lang="en-US" dirty="0" smtClean="0"/>
              <a:t>Sedimentary rocks have low crushing strength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2081-1451-4E56-B4FB-F9531A13A6EE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7)Hardness:-Stones should have good resistance against wear and tear.</a:t>
            </a:r>
          </a:p>
          <a:p>
            <a:r>
              <a:rPr lang="en-US" dirty="0" smtClean="0"/>
              <a:t>8)facility of working and dressing:-Stones for buildings must be such that they can be cut to required size.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818E-BBF0-471E-ABDB-E17C2B8A144C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21987242"/>
              </p:ext>
            </p:extLst>
          </p:nvPr>
        </p:nvGraphicFramePr>
        <p:xfrm>
          <a:off x="152400" y="533400"/>
          <a:ext cx="8763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314D-5320-4DB1-813E-93FCCBBA70CC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7322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Geological formation</a:t>
            </a:r>
            <a:endParaRPr lang="en-US" b="1" dirty="0">
              <a:ln w="31550" cmpd="sng">
                <a:solidFill>
                  <a:srgbClr val="0070C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1)Igneous rocks</a:t>
            </a:r>
            <a:endParaRPr lang="en-US" dirty="0"/>
          </a:p>
        </p:txBody>
      </p:sp>
      <p:pic>
        <p:nvPicPr>
          <p:cNvPr id="4" name="Picture 3" descr="inneo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352800"/>
            <a:ext cx="3581400" cy="2590800"/>
          </a:xfrm>
          <a:prstGeom prst="rect">
            <a:avLst/>
          </a:prstGeom>
        </p:spPr>
      </p:pic>
      <p:pic>
        <p:nvPicPr>
          <p:cNvPr id="5" name="Picture 4" descr="ing 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429000"/>
            <a:ext cx="3733800" cy="25908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F81-8ADD-4733-93E8-F2FF4101C41E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2)Sedimentary rocks</a:t>
            </a:r>
            <a:endParaRPr lang="en-US" dirty="0"/>
          </a:p>
        </p:txBody>
      </p:sp>
      <p:pic>
        <p:nvPicPr>
          <p:cNvPr id="4" name="Picture 3" descr="sedi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5600"/>
            <a:ext cx="2895600" cy="2209800"/>
          </a:xfrm>
          <a:prstGeom prst="rect">
            <a:avLst/>
          </a:prstGeom>
        </p:spPr>
      </p:pic>
      <p:pic>
        <p:nvPicPr>
          <p:cNvPr id="5" name="Picture 4" descr="sedi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2286000"/>
            <a:ext cx="5334000" cy="40386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23EC-B605-43DB-83AD-3081B51135AD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BBBE-BAD2-4887-99F6-637F4477ED6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Construction materials:Stones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263</TotalTime>
  <Words>737</Words>
  <Application>Microsoft Office PowerPoint</Application>
  <PresentationFormat>On-screen Show (4:3)</PresentationFormat>
  <Paragraphs>191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Construction material:Stones</vt:lpstr>
      <vt:lpstr>Contents</vt:lpstr>
      <vt:lpstr>Introduction of stones</vt:lpstr>
      <vt:lpstr>Requirements of stone </vt:lpstr>
      <vt:lpstr>Slide 5</vt:lpstr>
      <vt:lpstr>Slide 6</vt:lpstr>
      <vt:lpstr>Slide 7</vt:lpstr>
      <vt:lpstr>Geological formation</vt:lpstr>
      <vt:lpstr>Slide 9</vt:lpstr>
      <vt:lpstr>Slide 10</vt:lpstr>
      <vt:lpstr>General structure</vt:lpstr>
      <vt:lpstr>Slide 12</vt:lpstr>
      <vt:lpstr>Slide 13</vt:lpstr>
      <vt:lpstr>Chemical composition</vt:lpstr>
      <vt:lpstr>Slide 15</vt:lpstr>
      <vt:lpstr>Slide 16</vt:lpstr>
      <vt:lpstr>Uses of stones</vt:lpstr>
      <vt:lpstr>Uses(Continue)</vt:lpstr>
      <vt:lpstr>Properties of stones</vt:lpstr>
      <vt:lpstr>Slide 20</vt:lpstr>
      <vt:lpstr>Tests </vt:lpstr>
      <vt:lpstr>Slide 22</vt:lpstr>
      <vt:lpstr>Importance of stones</vt:lpstr>
      <vt:lpstr>Use in Construction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material:Stones</dc:title>
  <dc:creator>abc</dc:creator>
  <cp:lastModifiedBy>amiraj</cp:lastModifiedBy>
  <cp:revision>45</cp:revision>
  <dcterms:created xsi:type="dcterms:W3CDTF">2013-11-17T09:07:12Z</dcterms:created>
  <dcterms:modified xsi:type="dcterms:W3CDTF">2013-12-24T05:26:21Z</dcterms:modified>
</cp:coreProperties>
</file>